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85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32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60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9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69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0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94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53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09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97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AA05D-C607-41DD-8347-A0A78C35F21C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AF119-01FA-4893-A796-CD3C749D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19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9" y="0"/>
            <a:ext cx="10056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8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6"/>
            <a:ext cx="11791950" cy="3962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38" y="4106056"/>
            <a:ext cx="66294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3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" y="1452562"/>
            <a:ext cx="116871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56" y="0"/>
            <a:ext cx="10436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1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276350"/>
            <a:ext cx="117633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6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44275" cy="895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895350"/>
            <a:ext cx="112395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83" y="0"/>
            <a:ext cx="8256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4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6675"/>
            <a:ext cx="118872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3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95" y="0"/>
            <a:ext cx="1004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49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881062"/>
            <a:ext cx="116681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1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718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75" y="0"/>
            <a:ext cx="9509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78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832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5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954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036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95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041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19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572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073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24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0075" cy="533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10754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46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828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861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665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3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483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909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782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636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13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99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78" y="0"/>
            <a:ext cx="9383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24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78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60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49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731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7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83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896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00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460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6225" cy="485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13442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0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39" y="0"/>
            <a:ext cx="9246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1119187"/>
            <a:ext cx="119157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74" y="0"/>
            <a:ext cx="10388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9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5725"/>
            <a:ext cx="118872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54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2022-12-31T00:54:56Z</dcterms:created>
  <dcterms:modified xsi:type="dcterms:W3CDTF">2022-12-31T00:56:40Z</dcterms:modified>
</cp:coreProperties>
</file>